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2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58" autoAdjust="0"/>
    <p:restoredTop sz="94660"/>
  </p:normalViewPr>
  <p:slideViewPr>
    <p:cSldViewPr>
      <p:cViewPr varScale="1">
        <p:scale>
          <a:sx n="84" d="100"/>
          <a:sy n="84" d="100"/>
        </p:scale>
        <p:origin x="-136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669B7-6219-44D4-BDCE-4447D54607E3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E8072-9BBD-4152-B222-E1652C08C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3121B-4BA4-462C-BD38-CD361AF66ADC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AE3-158C-4BD8-B141-02BDCDF2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3121B-4BA4-462C-BD38-CD361AF66ADC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AE3-158C-4BD8-B141-02BDCDF2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3121B-4BA4-462C-BD38-CD361AF66ADC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AE3-158C-4BD8-B141-02BDCDF2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3121B-4BA4-462C-BD38-CD361AF66ADC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AE3-158C-4BD8-B141-02BDCDF2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3121B-4BA4-462C-BD38-CD361AF66ADC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AE3-158C-4BD8-B141-02BDCDF2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3121B-4BA4-462C-BD38-CD361AF66ADC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AE3-158C-4BD8-B141-02BDCDF2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3121B-4BA4-462C-BD38-CD361AF66ADC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AE3-158C-4BD8-B141-02BDCDF2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3121B-4BA4-462C-BD38-CD361AF66ADC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AE3-158C-4BD8-B141-02BDCDF2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3121B-4BA4-462C-BD38-CD361AF66ADC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AE3-158C-4BD8-B141-02BDCDF2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3121B-4BA4-462C-BD38-CD361AF66ADC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AE3-158C-4BD8-B141-02BDCDF2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3121B-4BA4-462C-BD38-CD361AF66ADC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AE3-158C-4BD8-B141-02BDCDF2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3121B-4BA4-462C-BD38-CD361AF66ADC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78AE3-158C-4BD8-B141-02BDCDF2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6;&#1086;&#1084;&#1072;&#1085;\Documents\&#1044;&#1080;&#1085;&#1100;-&#1076;&#1080;&#1085;&#1100;,%20&#1076;&#1077;&#1090;&#1089;&#1082;&#1080;&#1081;%20&#1089;&#1072;&#1076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8143932" cy="1143008"/>
          </a:xfrm>
        </p:spPr>
        <p:txBody>
          <a:bodyPr>
            <a:noAutofit/>
          </a:bodyPr>
          <a:lstStyle/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ртикуляционная гимнастика со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смешариками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6400800" cy="421484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46212"/>
            <a:ext cx="8245850" cy="488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Динь-динь, детский са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6" name="Динь-динь, детский са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843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999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8258204" cy="562612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800" b="1" dirty="0" smtClean="0"/>
          </a:p>
          <a:p>
            <a:pPr algn="ctr">
              <a:buNone/>
            </a:pPr>
            <a:endParaRPr lang="ru-RU" sz="4800" b="1" dirty="0"/>
          </a:p>
          <a:p>
            <a:pPr algn="ctr">
              <a:buNone/>
            </a:pPr>
            <a:r>
              <a:rPr lang="ru-RU" sz="4800" b="1" u="sng" dirty="0" smtClean="0"/>
              <a:t>Спасибо, за внимание!</a:t>
            </a:r>
            <a:endParaRPr lang="ru-RU" sz="4800" b="1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214950"/>
            <a:ext cx="4038600" cy="91121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«Трубочка»</a:t>
            </a:r>
            <a:endParaRPr lang="ru-RU" dirty="0"/>
          </a:p>
        </p:txBody>
      </p:sp>
      <p:pic>
        <p:nvPicPr>
          <p:cNvPr id="5" name="Picture 2" descr="Z:\логопеды\трубоч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393" y="1600200"/>
            <a:ext cx="3206214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С напряжением вытянуть губы(зубы сомкнуты</a:t>
            </a:r>
            <a:endParaRPr lang="ru-RU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«Вкусный мед»</a:t>
            </a:r>
            <a:endParaRPr lang="ru-RU" dirty="0"/>
          </a:p>
        </p:txBody>
      </p:sp>
      <p:pic>
        <p:nvPicPr>
          <p:cNvPr id="5" name="Picture 2" descr="Z:\логопеды\вкусный мед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71612"/>
            <a:ext cx="3436697" cy="48513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Рот открыт. Широким языком облизать верхнюю губу и убрать язык вглубь рта. </a:t>
            </a:r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3708800"/>
            <a:ext cx="2071702" cy="209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87034" y="3714752"/>
            <a:ext cx="2082622" cy="208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«Лопатка»</a:t>
            </a:r>
            <a:endParaRPr lang="ru-RU" dirty="0"/>
          </a:p>
        </p:txBody>
      </p:sp>
      <p:pic>
        <p:nvPicPr>
          <p:cNvPr id="5" name="Picture 2" descr="Z:\логопеды\лопат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393" y="1600200"/>
            <a:ext cx="3206214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Рот открыт, широкий расслабленный язык лежит на нижней губе</a:t>
            </a:r>
          </a:p>
          <a:p>
            <a:endParaRPr lang="ru-RU" dirty="0"/>
          </a:p>
        </p:txBody>
      </p:sp>
      <p:pic>
        <p:nvPicPr>
          <p:cNvPr id="6" name="Picture 3" descr="E:\Рабочий стол\Анастасия Музыка\Коррекция\Уроки логопеда - копия\img0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3500438"/>
            <a:ext cx="2620802" cy="262952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«Маляр»</a:t>
            </a:r>
            <a:endParaRPr lang="ru-RU" dirty="0"/>
          </a:p>
        </p:txBody>
      </p:sp>
      <p:pic>
        <p:nvPicPr>
          <p:cNvPr id="5" name="Picture 2" descr="Z:\логопеды\маля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393" y="1600200"/>
            <a:ext cx="3206214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Рот открыт. Широким кончиком языка, как кисточкой, ведем от верхних резцов до мягкого нёба. </a:t>
            </a:r>
          </a:p>
          <a:p>
            <a:endParaRPr lang="ru-RU" dirty="0"/>
          </a:p>
        </p:txBody>
      </p:sp>
      <p:pic>
        <p:nvPicPr>
          <p:cNvPr id="6" name="Picture 3" descr="image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714752"/>
            <a:ext cx="3505200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«Загони мяч в ворота»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872930" y="1600200"/>
            <a:ext cx="32071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Рот закрыт. Напряженным языком упереться то в одну, то в другую щеку. </a:t>
            </a:r>
          </a:p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8" y="4071942"/>
            <a:ext cx="2071702" cy="2246445"/>
          </a:xfrm>
          <a:prstGeom prst="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Упражнение «Чистим зубки»</a:t>
            </a:r>
            <a:endParaRPr lang="ru-RU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8056" y="1600200"/>
            <a:ext cx="3422013" cy="48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72330" y="1785926"/>
            <a:ext cx="1816608" cy="374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143372" y="1571612"/>
            <a:ext cx="29289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Улыбнуться, открыть рот</a:t>
            </a:r>
          </a:p>
          <a:p>
            <a:r>
              <a:rPr lang="ru-RU" sz="2400" b="1" dirty="0"/>
              <a:t>к</a:t>
            </a:r>
            <a:r>
              <a:rPr lang="ru-RU" sz="2400" b="1" dirty="0" smtClean="0"/>
              <a:t>ончиком языка с внутренней стороны «почистить» поочередно нижние и верхние зубы</a:t>
            </a:r>
            <a:endParaRPr lang="ru-RU" sz="2400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Упражнение «Чашечка»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8678" y="1600200"/>
            <a:ext cx="3371391" cy="4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Улыбнуться</a:t>
            </a:r>
          </a:p>
          <a:p>
            <a:pPr>
              <a:buNone/>
            </a:pPr>
            <a:r>
              <a:rPr lang="ru-RU" b="1" dirty="0" smtClean="0"/>
              <a:t>Широко открыть рот</a:t>
            </a:r>
          </a:p>
          <a:p>
            <a:pPr>
              <a:buNone/>
            </a:pPr>
            <a:r>
              <a:rPr lang="ru-RU" b="1" dirty="0" smtClean="0"/>
              <a:t>Высунуть широкий язык </a:t>
            </a:r>
          </a:p>
          <a:p>
            <a:pPr>
              <a:buNone/>
            </a:pPr>
            <a:r>
              <a:rPr lang="ru-RU" b="1" dirty="0" smtClean="0"/>
              <a:t>Придать ему форму </a:t>
            </a:r>
          </a:p>
          <a:p>
            <a:pPr>
              <a:buNone/>
            </a:pPr>
            <a:r>
              <a:rPr lang="ru-RU" b="1" dirty="0" smtClean="0"/>
              <a:t>«чашечки»</a:t>
            </a:r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13389" y="4096663"/>
            <a:ext cx="2416131" cy="240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Упражнение «Качели»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247741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 descr="image9(4)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15140" y="1643050"/>
            <a:ext cx="1928826" cy="1928826"/>
          </a:xfrm>
        </p:spPr>
      </p:pic>
      <p:pic>
        <p:nvPicPr>
          <p:cNvPr id="6" name="Picture 8" descr="image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4368" y="3929067"/>
            <a:ext cx="2021035" cy="207170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00562" y="1785926"/>
            <a:ext cx="2286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Улыбнуться</a:t>
            </a:r>
          </a:p>
          <a:p>
            <a:r>
              <a:rPr lang="ru-RU" sz="2400" b="1" dirty="0" smtClean="0"/>
              <a:t>Открыть рот</a:t>
            </a:r>
          </a:p>
          <a:p>
            <a:r>
              <a:rPr lang="ru-RU" sz="2400" b="1" dirty="0" smtClean="0"/>
              <a:t>Кончик языка за верхние зубы</a:t>
            </a:r>
          </a:p>
          <a:p>
            <a:r>
              <a:rPr lang="ru-RU" sz="2400" b="1" dirty="0" smtClean="0"/>
              <a:t>Кончик зыка за нижние зубы</a:t>
            </a:r>
            <a:endParaRPr lang="ru-RU" sz="2400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153</Words>
  <Application>Microsoft Office PowerPoint</Application>
  <PresentationFormat>Экран (4:3)</PresentationFormat>
  <Paragraphs>28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Артикуляционная гимнастика со смешариками</vt:lpstr>
      <vt:lpstr>Упражнение «Трубочка»</vt:lpstr>
      <vt:lpstr>Упражнение «Вкусный мед»</vt:lpstr>
      <vt:lpstr>Упражнение «Лопатка»</vt:lpstr>
      <vt:lpstr>Упражнение «Маляр»</vt:lpstr>
      <vt:lpstr>Упражнение «Загони мяч в ворота»</vt:lpstr>
      <vt:lpstr>Упражнение «Чистим зубки»</vt:lpstr>
      <vt:lpstr>Упражнение «Чашечка»</vt:lpstr>
      <vt:lpstr>Упражнение «Качели»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</dc:creator>
  <cp:lastModifiedBy>Роман</cp:lastModifiedBy>
  <cp:revision>8</cp:revision>
  <dcterms:created xsi:type="dcterms:W3CDTF">2013-10-05T14:24:19Z</dcterms:created>
  <dcterms:modified xsi:type="dcterms:W3CDTF">2013-10-07T15:47:25Z</dcterms:modified>
</cp:coreProperties>
</file>